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B5E8"/>
    <a:srgbClr val="DADAD8"/>
    <a:srgbClr val="173778"/>
    <a:srgbClr val="A9C0F9"/>
    <a:srgbClr val="FFFFFF"/>
    <a:srgbClr val="D2DDF2"/>
    <a:srgbClr val="1737C8"/>
    <a:srgbClr val="640000"/>
    <a:srgbClr val="500000"/>
    <a:srgbClr val="3B1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8" autoAdjust="0"/>
    <p:restoredTop sz="94586" autoAdjust="0"/>
  </p:normalViewPr>
  <p:slideViewPr>
    <p:cSldViewPr>
      <p:cViewPr varScale="1">
        <p:scale>
          <a:sx n="54" d="100"/>
          <a:sy n="54" d="100"/>
        </p:scale>
        <p:origin x="2530" y="7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077282"/>
            <a:ext cx="5829300" cy="21233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07-Sep-19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62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07-Sep-19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24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573264"/>
            <a:ext cx="1157288" cy="122082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573264"/>
            <a:ext cx="3357563" cy="122082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07-Sep-19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7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07-Sep-19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3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6365523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07-Sep-19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37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3338690"/>
            <a:ext cx="2257425" cy="94428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3338690"/>
            <a:ext cx="2257425" cy="94428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07-Sep-19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07-Sep-19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3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07-Sep-19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0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07-Sep-19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94406"/>
            <a:ext cx="3833813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07-Sep-19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3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07-Sep-19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46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311401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9698E-7409-4BC9-B250-B7B44A58668C}" type="datetimeFigureOut">
              <a:rPr lang="en-US" smtClean="0"/>
              <a:t>07-Sep-19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9181395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1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ouse in the middle of a road&#10;&#10;Description automatically generated">
            <a:extLst>
              <a:ext uri="{FF2B5EF4-FFF2-40B4-BE49-F238E27FC236}">
                <a16:creationId xmlns:a16="http://schemas.microsoft.com/office/drawing/2014/main" id="{4A57C25B-95B8-4A65-8D69-8954C15E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303" b="4937"/>
          <a:stretch/>
        </p:blipFill>
        <p:spPr>
          <a:xfrm>
            <a:off x="-99392" y="1062434"/>
            <a:ext cx="7056784" cy="4178598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1" name="Rectangle 10"/>
          <p:cNvSpPr/>
          <p:nvPr/>
        </p:nvSpPr>
        <p:spPr>
          <a:xfrm>
            <a:off x="-14514" y="9057456"/>
            <a:ext cx="6872514" cy="878610"/>
          </a:xfrm>
          <a:prstGeom prst="rect">
            <a:avLst/>
          </a:prstGeom>
          <a:solidFill>
            <a:srgbClr val="DADAD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4398" y="5313040"/>
            <a:ext cx="6646970" cy="1725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ru-RU" sz="4500" b="1" cap="small" dirty="0">
                <a:ln>
                  <a:solidFill>
                    <a:schemeClr val="bg1"/>
                  </a:solidFill>
                </a:ln>
                <a:solidFill>
                  <a:srgbClr val="640000"/>
                </a:solidFill>
                <a:latin typeface="Cambria" pitchFamily="18" charset="0"/>
              </a:rPr>
              <a:t>Речник на говора в село Маноя (общ. Дряново)</a:t>
            </a:r>
            <a:endParaRPr lang="ru-RU" sz="4500" cap="small" dirty="0">
              <a:ln>
                <a:solidFill>
                  <a:schemeClr val="bg1"/>
                </a:solidFill>
              </a:ln>
              <a:solidFill>
                <a:srgbClr val="640000"/>
              </a:solidFill>
              <a:latin typeface="Cambria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6632" y="9323839"/>
            <a:ext cx="6624736" cy="44134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bg-BG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  <a:latin typeface="Cambria" pitchFamily="18" charset="0"/>
              </a:rPr>
              <a:t>Велико Търново</a:t>
            </a:r>
            <a:r>
              <a:rPr lang="en-US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  <a:latin typeface="Cambria" pitchFamily="18" charset="0"/>
              </a:rPr>
              <a:t> </a:t>
            </a:r>
            <a:r>
              <a:rPr lang="bg-BG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  <a:latin typeface="Cambria" pitchFamily="18" charset="0"/>
              </a:rPr>
              <a:t>– </a:t>
            </a:r>
            <a:r>
              <a:rPr lang="ru-RU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  <a:latin typeface="Cambria" pitchFamily="18" charset="0"/>
              </a:rPr>
              <a:t>20</a:t>
            </a:r>
            <a:r>
              <a:rPr lang="en-US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  <a:latin typeface="Cambria" pitchFamily="18" charset="0"/>
              </a:rPr>
              <a:t>1</a:t>
            </a:r>
            <a:r>
              <a:rPr lang="bg-BG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  <a:latin typeface="Cambria" pitchFamily="18" charset="0"/>
              </a:rPr>
              <a:t>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84784" y="251628"/>
            <a:ext cx="38802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bg-BG" sz="3200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  <a:latin typeface="Cambria" pitchFamily="18" charset="0"/>
              </a:rPr>
              <a:t>Иванка Атанасова</a:t>
            </a:r>
          </a:p>
        </p:txBody>
      </p:sp>
      <p:pic>
        <p:nvPicPr>
          <p:cNvPr id="15" name="Picture 14" descr="A picture containing grass, outdoor, sky, ground&#10;&#10;Description automatically generated">
            <a:extLst>
              <a:ext uri="{FF2B5EF4-FFF2-40B4-BE49-F238E27FC236}">
                <a16:creationId xmlns:a16="http://schemas.microsoft.com/office/drawing/2014/main" id="{2C415E24-83FD-44A8-8A3E-52C394DC21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"/>
                    </a14:imgEffect>
                    <a14:imgEffect>
                      <a14:colorTemperature colorTemp="5205"/>
                    </a14:imgEffect>
                    <a14:imgEffect>
                      <a14:saturation sat="13000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27"/>
          <a:stretch/>
        </p:blipFill>
        <p:spPr>
          <a:xfrm>
            <a:off x="-99392" y="7110860"/>
            <a:ext cx="7056784" cy="2162620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416661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brick building with grass and trees&#10;&#10;Description automatically generated">
            <a:extLst>
              <a:ext uri="{FF2B5EF4-FFF2-40B4-BE49-F238E27FC236}">
                <a16:creationId xmlns:a16="http://schemas.microsoft.com/office/drawing/2014/main" id="{BD10DD1B-61B8-4F10-9984-AAD911CBB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03"/>
          <a:stretch/>
        </p:blipFill>
        <p:spPr>
          <a:xfrm>
            <a:off x="0" y="5225479"/>
            <a:ext cx="6855210" cy="46805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C16316-7735-463B-B6FE-0444AA033D11}"/>
              </a:ext>
            </a:extLst>
          </p:cNvPr>
          <p:cNvSpPr/>
          <p:nvPr/>
        </p:nvSpPr>
        <p:spPr>
          <a:xfrm>
            <a:off x="-14514" y="9042424"/>
            <a:ext cx="6872514" cy="893641"/>
          </a:xfrm>
          <a:prstGeom prst="rect">
            <a:avLst/>
          </a:prstGeom>
          <a:solidFill>
            <a:srgbClr val="DADAD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60648" y="9126790"/>
            <a:ext cx="6349074" cy="7103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36000" tIns="36000" rIns="36000" bIns="3600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</a:rPr>
              <a:t>© </a:t>
            </a:r>
            <a:r>
              <a:rPr lang="bg-BG" sz="2000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</a:rPr>
              <a:t>20</a:t>
            </a:r>
            <a:r>
              <a:rPr lang="en-US" sz="2000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</a:rPr>
              <a:t>1</a:t>
            </a:r>
            <a:r>
              <a:rPr lang="bg-BG" sz="2000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</a:rPr>
              <a:t>9, проф. Иванка Я. Атанасова</a:t>
            </a:r>
          </a:p>
          <a:p>
            <a:pPr algn="ctr">
              <a:spcBef>
                <a:spcPts val="600"/>
              </a:spcBef>
            </a:pPr>
            <a:r>
              <a:rPr lang="ru-RU" sz="1200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</a:rPr>
              <a:t>Великотърновски университет "Св. Св. Кирил и Методий"</a:t>
            </a:r>
          </a:p>
        </p:txBody>
      </p:sp>
      <p:pic>
        <p:nvPicPr>
          <p:cNvPr id="10" name="Picture 9" descr="A picture containing grass, outdoor, sky, ground&#10;&#10;Description automatically generated">
            <a:extLst>
              <a:ext uri="{FF2B5EF4-FFF2-40B4-BE49-F238E27FC236}">
                <a16:creationId xmlns:a16="http://schemas.microsoft.com/office/drawing/2014/main" id="{3381A175-DD7C-447E-B98C-F67FC91E26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"/>
                    </a14:imgEffect>
                    <a14:imgEffect>
                      <a14:saturation sat="13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27"/>
          <a:stretch/>
        </p:blipFill>
        <p:spPr>
          <a:xfrm>
            <a:off x="0" y="-684"/>
            <a:ext cx="6858000" cy="2865452"/>
          </a:xfrm>
          <a:prstGeom prst="rect">
            <a:avLst/>
          </a:prstGeom>
        </p:spPr>
      </p:pic>
      <p:pic>
        <p:nvPicPr>
          <p:cNvPr id="12" name="Picture 11" descr="A house in the middle of a dirt field&#10;&#10;Description automatically generated">
            <a:extLst>
              <a:ext uri="{FF2B5EF4-FFF2-40B4-BE49-F238E27FC236}">
                <a16:creationId xmlns:a16="http://schemas.microsoft.com/office/drawing/2014/main" id="{A98B94FB-0645-4294-8EB5-8AB9A7982ED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50000"/>
                    </a14:imgEffect>
                    <a14:imgEffect>
                      <a14:brightnessContrast bright="1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46"/>
          <a:stretch/>
        </p:blipFill>
        <p:spPr>
          <a:xfrm>
            <a:off x="0" y="2864768"/>
            <a:ext cx="4039049" cy="2360711"/>
          </a:xfrm>
          <a:prstGeom prst="rect">
            <a:avLst/>
          </a:prstGeom>
        </p:spPr>
      </p:pic>
      <p:pic>
        <p:nvPicPr>
          <p:cNvPr id="14" name="Picture 13" descr="A sign on a pole&#10;&#10;Description automatically generated">
            <a:extLst>
              <a:ext uri="{FF2B5EF4-FFF2-40B4-BE49-F238E27FC236}">
                <a16:creationId xmlns:a16="http://schemas.microsoft.com/office/drawing/2014/main" id="{E3205E88-976E-4FC0-BC7F-C599B405D4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20000"/>
                    </a14:imgEffect>
                    <a14:imgEffect>
                      <a14:brightnessContrast bright="-20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96" b="13643"/>
          <a:stretch/>
        </p:blipFill>
        <p:spPr>
          <a:xfrm>
            <a:off x="4039049" y="2864768"/>
            <a:ext cx="2818951" cy="236071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14268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41</Words>
  <Application>Microsoft Office PowerPoint</Application>
  <PresentationFormat>A4 Paper (210x297 mm)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Cambria</vt:lpstr>
      <vt:lpstr>Office Theme</vt:lpstr>
      <vt:lpstr>PowerPoint Presentation</vt:lpstr>
      <vt:lpstr>PowerPoint Presentation</vt:lpstr>
    </vt:vector>
  </TitlesOfParts>
  <Company>Telerik Corp.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Svetlin Nakov</dc:creator>
  <cp:lastModifiedBy>Svetlin Nakov</cp:lastModifiedBy>
  <cp:revision>52</cp:revision>
  <dcterms:created xsi:type="dcterms:W3CDTF">2011-12-03T16:35:53Z</dcterms:created>
  <dcterms:modified xsi:type="dcterms:W3CDTF">2019-09-07T19:10:39Z</dcterms:modified>
</cp:coreProperties>
</file>